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5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
	<Relationship Id="rId3" Type="http://schemas.openxmlformats.org/officeDocument/2006/relationships/printerSettings" Target="printerSettings/printerSettings1.bin"/>
	<Relationship Id="rId4" Type="http://schemas.openxmlformats.org/officeDocument/2006/relationships/presProps" Target="presProps.xml"/>
	<Relationship Id="rId5" Type="http://schemas.openxmlformats.org/officeDocument/2006/relationships/viewProps" Target="viewProps.xml"/>
	<Relationship Id="rId6" Type="http://schemas.openxmlformats.org/officeDocument/2006/relationships/theme" Target="theme/theme1.xml"/>
	<Relationship Id="rId7" Type="http://schemas.openxmlformats.org/officeDocument/2006/relationships/tableStyles" Target="tableStyles.xml"/>
	<Relationship Id="rId1" Type="http://schemas.openxmlformats.org/officeDocument/2006/relationships/slideMaster" Target="slideMasters/slideMaster1.xml"/>
	<Relationship Id="rId8" Type="http://schemas.openxmlformats.org/officeDocument/2006/relationships/slide" Target="slides/slide1.xml"/>		
	<Relationship Id="rId9" Type="http://schemas.openxmlformats.org/officeDocument/2006/relationships/slide" Target="slides/slide2.xml"/>		
	<Relationship Id="rId10" Type="http://schemas.openxmlformats.org/officeDocument/2006/relationships/slide" Target="slides/slide3.xml"/>		
	<Relationship Id="rId11" Type="http://schemas.openxmlformats.org/officeDocument/2006/relationships/slide" Target="slides/slide4.xml"/>		
	<Relationship Id="rId12" Type="http://schemas.openxmlformats.org/officeDocument/2006/relationships/slide" Target="slides/slide5.xml"/>		
	<Relationship Id="rId13" Type="http://schemas.openxmlformats.org/officeDocument/2006/relationships/slide" Target="slides/slide6.xml"/>		
	<Relationship Id="rId14" Type="http://schemas.openxmlformats.org/officeDocument/2006/relationships/slide" Target="slides/slide7.xml"/>		
	<Relationship Id="rId15" Type="http://schemas.openxmlformats.org/officeDocument/2006/relationships/slide" Target="slides/slide8.xml"/>		
	<Relationship Id="rId16" Type="http://schemas.openxmlformats.org/officeDocument/2006/relationships/slide" Target="slides/slide9.xml"/>		
	<Relationship Id="rId17" Type="http://schemas.openxmlformats.org/officeDocument/2006/relationships/slide" Target="slides/slide10.xml"/>		
	<Relationship Id="rId18" Type="http://schemas.openxmlformats.org/officeDocument/2006/relationships/slide" Target="slides/slide11.xml"/>		
	<Relationship Id="rId19" Type="http://schemas.openxmlformats.org/officeDocument/2006/relationships/slide" Target="slides/slide12.xml"/>		
	<Relationship Id="rId20" Type="http://schemas.openxmlformats.org/officeDocument/2006/relationships/slide" Target="slides/slide13.xml"/>		
	<Relationship Id="rId21" Type="http://schemas.openxmlformats.org/officeDocument/2006/relationships/slide" Target="slides/slide14.xml"/>		
	<Relationship Id="rId22" Type="http://schemas.openxmlformats.org/officeDocument/2006/relationships/slide" Target="slides/slide15.xml"/>		
	<Relationship Id="rId23" Type="http://schemas.openxmlformats.org/officeDocument/2006/relationships/slide" Target="slides/slide16.xml"/>		
	<Relationship Id="rId24" Type="http://schemas.openxmlformats.org/officeDocument/2006/relationships/slide" Target="slides/slide17.xml"/>		
	<Relationship Id="rId25" Type="http://schemas.openxmlformats.org/officeDocument/2006/relationships/slide" Target="slides/slide18.xml"/>		
	<Relationship Id="rId26" Type="http://schemas.openxmlformats.org/officeDocument/2006/relationships/slide" Target="slides/slide19.xml"/>		
	<Relationship Id="rId27" Type="http://schemas.openxmlformats.org/officeDocument/2006/relationships/slide" Target="slides/slide20.xml"/>		
	<Relationship Id="rId28" Type="http://schemas.openxmlformats.org/officeDocument/2006/relationships/slide" Target="slides/slide21.xml"/>		
	<Relationship Id="rId29" Type="http://schemas.openxmlformats.org/officeDocument/2006/relationships/slide" Target="slides/slide22.xml"/>		
	<Relationship Id="rId30" Type="http://schemas.openxmlformats.org/officeDocument/2006/relationships/slide" Target="slides/slide23.xml"/>		
	<Relationship Id="rId31" Type="http://schemas.openxmlformats.org/officeDocument/2006/relationships/slide" Target="slides/slide24.xml"/>		
	<Relationship Id="rId32" Type="http://schemas.openxmlformats.org/officeDocument/2006/relationships/slide" Target="slides/slide25.xml"/>		
	<Relationship Id="rId33" Type="http://schemas.openxmlformats.org/officeDocument/2006/relationships/slide" Target="slides/slide26.xml"/>		
	<Relationship Id="rId34" Type="http://schemas.openxmlformats.org/officeDocument/2006/relationships/slide" Target="slides/slide27.xml"/>		
	<Relationship Id="rId35" Type="http://schemas.openxmlformats.org/officeDocument/2006/relationships/slide" Target="slides/slide28.xml"/>		
	<Relationship Id="rId36" Type="http://schemas.openxmlformats.org/officeDocument/2006/relationships/slide" Target="slides/slide29.xml"/>		
	<Relationship Id="rId37" Type="http://schemas.openxmlformats.org/officeDocument/2006/relationships/slide" Target="slides/slide30.xml"/>		
	<Relationship Id="rId38" Type="http://schemas.openxmlformats.org/officeDocument/2006/relationships/slide" Target="slides/slide31.xml"/>		
	<Relationship Id="rId39" Type="http://schemas.openxmlformats.org/officeDocument/2006/relationships/slide" Target="slides/slide32.xml"/>		
	<Relationship Id="rId40" Type="http://schemas.openxmlformats.org/officeDocument/2006/relationships/slide" Target="slides/slide33.xml"/>		
	<Relationship Id="rId41" Type="http://schemas.openxmlformats.org/officeDocument/2006/relationships/slide" Target="slides/slide34.xml"/>		
	<Relationship Id="rId42" Type="http://schemas.openxmlformats.org/officeDocument/2006/relationships/slide" Target="slides/slide35.xml"/>		
	<Relationship Id="rId43" Type="http://schemas.openxmlformats.org/officeDocument/2006/relationships/slide" Target="slides/slide36.xml"/>		
	<Relationship Id="rId44" Type="http://schemas.openxmlformats.org/officeDocument/2006/relationships/slide" Target="slides/slide37.xml"/>		
	<Relationship Id="rId45" Type="http://schemas.openxmlformats.org/officeDocument/2006/relationships/slide" Target="slides/slide38.xml"/>		
	<Relationship Id="rId46" Type="http://schemas.openxmlformats.org/officeDocument/2006/relationships/slide" Target="slides/slide39.xml"/>		
	<Relationship Id="rId47" Type="http://schemas.openxmlformats.org/officeDocument/2006/relationships/slide" Target="slides/slide40.xml"/>		
	<Relationship Id="rId48" Type="http://schemas.openxmlformats.org/officeDocument/2006/relationships/slide" Target="slides/slide41.xml"/>		
	<Relationship Id="rId49" Type="http://schemas.openxmlformats.org/officeDocument/2006/relationships/slide" Target="slides/slide42.xml"/>		
	<Relationship Id="rId50" Type="http://schemas.openxmlformats.org/officeDocument/2006/relationships/slide" Target="slides/slide43.xml"/>		
	<Relationship Id="rId51" Type="http://schemas.openxmlformats.org/officeDocument/2006/relationships/slide" Target="slides/slide44.xml"/>		
	<Relationship Id="rId52" Type="http://schemas.openxmlformats.org/officeDocument/2006/relationships/slide" Target="slides/slide45.xml"/>		
	<Relationship Id="rId53" Type="http://schemas.openxmlformats.org/officeDocument/2006/relationships/slide" Target="slides/slide46.xml"/>		
	<Relationship Id="rId54" Type="http://schemas.openxmlformats.org/officeDocument/2006/relationships/slide" Target="slides/slide47.xml"/>		
	<Relationship Id="rId55" Type="http://schemas.openxmlformats.org/officeDocument/2006/relationships/slide" Target="slides/slide48.xml"/>		
	<Relationship Id="rId56" Type="http://schemas.openxmlformats.org/officeDocument/2006/relationships/slide" Target="slides/slide49.xml"/>		
	<Relationship Id="rId57" Type="http://schemas.openxmlformats.org/officeDocument/2006/relationships/slide" Target="slides/slide50.xml"/>		
	<Relationship Id="rId58" Type="http://schemas.openxmlformats.org/officeDocument/2006/relationships/slide" Target="slides/slide51.xml"/>		
	<Relationship Id="rId59" Type="http://schemas.openxmlformats.org/officeDocument/2006/relationships/slide" Target="slides/slide52.xml"/>		
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1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7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6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0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7D69C-0A7D-9142-9BD1-889DC62FD469}" type="datetimeFigureOut">
              <a:rPr lang="en-US" smtClean="0"/>
              <a:t>6/6/13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CFA2-BC6B-914C-86CE-405ADB41F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.png"/>
</Relationships>

</file>

<file path=ppt/slides/_rels/slide1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0.png"/>
</Relationships>

</file>

<file path=ppt/slides/_rels/slide1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1.png"/>
</Relationships>

</file>

<file path=ppt/slides/_rels/slide1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2.png"/>
</Relationships>

</file>

<file path=ppt/slides/_rels/slide1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3.png"/>
</Relationships>

</file>

<file path=ppt/slides/_rels/slide1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4.png"/>
</Relationships>

</file>

<file path=ppt/slides/_rels/slide1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5.png"/>
</Relationships>

</file>

<file path=ppt/slides/_rels/slide1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6.png"/>
</Relationships>

</file>

<file path=ppt/slides/_rels/slide1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7.png"/>
</Relationships>

</file>

<file path=ppt/slides/_rels/slide1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8.png"/>
</Relationships>

</file>

<file path=ppt/slides/_rels/slide1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19.png"/>
</Relationships>

</file>

<file path=ppt/slides/_rels/slide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.png"/>
</Relationships>

</file>

<file path=ppt/slides/_rels/slide2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0.png"/>
</Relationships>

</file>

<file path=ppt/slides/_rels/slide2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1.png"/>
</Relationships>

</file>

<file path=ppt/slides/_rels/slide2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2.png"/>
</Relationships>

</file>

<file path=ppt/slides/_rels/slide2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3.png"/>
</Relationships>

</file>

<file path=ppt/slides/_rels/slide2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4.png"/>
</Relationships>

</file>

<file path=ppt/slides/_rels/slide2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5.png"/>
</Relationships>

</file>

<file path=ppt/slides/_rels/slide2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6.png"/>
</Relationships>

</file>

<file path=ppt/slides/_rels/slide2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7.png"/>
</Relationships>

</file>

<file path=ppt/slides/_rels/slide2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8.png"/>
</Relationships>

</file>

<file path=ppt/slides/_rels/slide2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29.png"/>
</Relationships>

</file>

<file path=ppt/slides/_rels/slide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.png"/>
</Relationships>

</file>

<file path=ppt/slides/_rels/slide3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0.png"/>
</Relationships>

</file>

<file path=ppt/slides/_rels/slide3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1.png"/>
</Relationships>

</file>

<file path=ppt/slides/_rels/slide3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2.png"/>
</Relationships>

</file>

<file path=ppt/slides/_rels/slide3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3.png"/>
</Relationships>

</file>

<file path=ppt/slides/_rels/slide3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4.png"/>
</Relationships>

</file>

<file path=ppt/slides/_rels/slide3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5.png"/>
</Relationships>

</file>

<file path=ppt/slides/_rels/slide3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6.png"/>
</Relationships>

</file>

<file path=ppt/slides/_rels/slide3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7.png"/>
</Relationships>

</file>

<file path=ppt/slides/_rels/slide3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8.png"/>
</Relationships>

</file>

<file path=ppt/slides/_rels/slide3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39.png"/>
</Relationships>

</file>

<file path=ppt/slides/_rels/slide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.png"/>
</Relationships>

</file>

<file path=ppt/slides/_rels/slide4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0.png"/>
</Relationships>

</file>

<file path=ppt/slides/_rels/slide4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1.png"/>
</Relationships>

</file>

<file path=ppt/slides/_rels/slide4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2.png"/>
</Relationships>

</file>

<file path=ppt/slides/_rels/slide43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3.png"/>
</Relationships>

</file>

<file path=ppt/slides/_rels/slide44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4.png"/>
</Relationships>

</file>

<file path=ppt/slides/_rels/slide4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5.png"/>
</Relationships>

</file>

<file path=ppt/slides/_rels/slide4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6.png"/>
</Relationships>

</file>

<file path=ppt/slides/_rels/slide4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7.png"/>
</Relationships>

</file>

<file path=ppt/slides/_rels/slide4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8.png"/>
</Relationships>

</file>

<file path=ppt/slides/_rels/slide4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49.png"/>
</Relationships>

</file>

<file path=ppt/slides/_rels/slide5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5.png"/>
</Relationships>

</file>

<file path=ppt/slides/_rels/slide50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50.png"/>
</Relationships>

</file>

<file path=ppt/slides/_rels/slide51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51.png"/>
</Relationships>

</file>

<file path=ppt/slides/_rels/slide52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52.png"/>
</Relationships>

</file>

<file path=ppt/slides/_rels/slide6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6.png"/>
</Relationships>

</file>

<file path=ppt/slides/_rels/slide7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7.png"/>
</Relationships>

</file>

<file path=ppt/slides/_rels/slide8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8.png"/>
</Relationships>

</file>

<file path=ppt/slides/_rels/slide9.xml.rels><?xml version="1.0" encoding="UTF-8" standalone="yes"?>
<Relationships xmlns="http://schemas.openxmlformats.org/package/2006/relationships">
	<Relationship Id="rId1" Type="http://schemas.openxmlformats.org/officeDocument/2006/relationships/slideLayout" Target="../slideLayouts/slideLayout1.xml"/>
	<Relationship Id="rId2" Type="http://schemas.openxmlformats.org/officeDocument/2006/relationships/image" Target="../media/image9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51500" y="10556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03425" y="936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51350" y="27320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9337" y="23844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70300" y="48847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70100" y="34512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9712" y="19224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9712" y="19224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0225" y="18986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94000" y="28559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94000" y="28559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61125" y="10509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60675" y="22796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60675" y="22796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51175" y="19462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17950" y="16843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94025" y="8842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27475" y="11318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08325" y="8413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0400" y="30416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08487" y="30892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22600" y="18510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99362" y="19843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32162" y="15319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41700" y="2127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3500" y="11318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60700" y="30511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3387" y="35512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17887" y="45561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51162" y="46275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27762" y="34988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5537" y="45751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22925" y="366553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03537" y="3698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79837" y="45608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18062" y="39893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94062" y="455612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84800" y="36226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36962" y="4827587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7337" y="186531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41737" y="16176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41737" y="16176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3712" y="17462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0912" y="24558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61137" y="233680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0912" y="24558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55975" y="1698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46700" y="48037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0250" y="34845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2750" y="1008062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99150" y="1860550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6 at 8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225" y="1108075"/>
            <a:ext cx="317500" cy="317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/>
          <p:nvPr/>
        </p:nvSpPr>
        <p:spPr>
          <a:xfrm>
            <a:off x="152865" y="211649"/>
            <a:ext cx="1305955" cy="369332"/>
          </a:xfrm>
          <a:prstGeom prst="rect">
            <a:avLst/>
          </a:prstGeom>
          <a:solidFill>
            <a:srgbClr val="EEECE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Yeh</dc:creator>
  <cp:lastModifiedBy>Tom Yeh</cp:lastModifiedBy>
  <cp:revision>1</cp:revision>
  <dcterms:created xsi:type="dcterms:W3CDTF">2013-06-07T02:54:48Z</dcterms:created>
  <dcterms:modified xsi:type="dcterms:W3CDTF">2013-06-07T02:55:46Z</dcterms:modified>
</cp:coreProperties>
</file>